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95" r:id="rId4"/>
    <p:sldId id="289" r:id="rId5"/>
    <p:sldId id="292" r:id="rId6"/>
    <p:sldId id="293" r:id="rId7"/>
    <p:sldId id="290" r:id="rId8"/>
    <p:sldId id="291" r:id="rId9"/>
    <p:sldId id="280" r:id="rId10"/>
    <p:sldId id="284" r:id="rId11"/>
    <p:sldId id="277" r:id="rId12"/>
    <p:sldId id="296" r:id="rId13"/>
    <p:sldId id="297" r:id="rId14"/>
    <p:sldId id="298" r:id="rId15"/>
    <p:sldId id="299" r:id="rId16"/>
    <p:sldId id="3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0"/>
            <a:ext cx="1163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35587"/>
            <a:ext cx="11368882" cy="67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" y="0"/>
            <a:ext cx="116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0" y="0"/>
            <a:ext cx="116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20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48"/>
            <a:ext cx="12192000" cy="66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8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KET CAC DANG TOAN NHAN DIEN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he PT/ PT (dang 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xuôi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Viet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y=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ax+b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Y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Taxi,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 1 Phuong Trinh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Tim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GIA TỐC: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gió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 HOC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 DUNG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Tharles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Pytago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dang, Sin/Cos, He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Luong…)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rang.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CỨT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LAI CAC BAI DA SAI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9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464" y="128481"/>
            <a:ext cx="1169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KHỐI – TỔNG QUÁT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895475"/>
            <a:ext cx="6181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CẦU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690687"/>
            <a:ext cx="6343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CẦU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497813"/>
            <a:ext cx="6096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461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104</cp:revision>
  <dcterms:created xsi:type="dcterms:W3CDTF">2021-02-11T11:20:39Z</dcterms:created>
  <dcterms:modified xsi:type="dcterms:W3CDTF">2021-05-30T02:59:23Z</dcterms:modified>
</cp:coreProperties>
</file>